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88"/>
    <p:restoredTop sz="94710"/>
  </p:normalViewPr>
  <p:slideViewPr>
    <p:cSldViewPr snapToGrid="0" snapToObjects="1">
      <p:cViewPr varScale="1">
        <p:scale>
          <a:sx n="103" d="100"/>
          <a:sy n="103" d="100"/>
        </p:scale>
        <p:origin x="1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57886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标题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正文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" name="图片 3" descr="夜晚建筑亮着灯的房间&#10;&#10;低可信度描述已自动生成">
            <a:extLst>
              <a:ext uri="{FF2B5EF4-FFF2-40B4-BE49-F238E27FC236}">
                <a16:creationId xmlns:a16="http://schemas.microsoft.com/office/drawing/2014/main" id="{7DB6396F-71C8-614B-B412-DBF0F83A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921"/>
            <a:ext cx="13004800" cy="9187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标题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4" name="正文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" name="图片 3" descr="电脑萤幕画面&#10;&#10;中度可信度描述已自动生成">
            <a:extLst>
              <a:ext uri="{FF2B5EF4-FFF2-40B4-BE49-F238E27FC236}">
                <a16:creationId xmlns:a16="http://schemas.microsoft.com/office/drawing/2014/main" id="{9CEDA88D-7887-A64B-8CF8-5513604CA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172"/>
            <a:ext cx="13004800" cy="9183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标题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正文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" name="图片 3" descr="黑暗的房间里玩体感游戏&#10;&#10;中度可信度描述已自动生成">
            <a:extLst>
              <a:ext uri="{FF2B5EF4-FFF2-40B4-BE49-F238E27FC236}">
                <a16:creationId xmlns:a16="http://schemas.microsoft.com/office/drawing/2014/main" id="{3B495B87-CD63-C24D-9C3D-E7EDFE271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439"/>
            <a:ext cx="13004800" cy="91787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标题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正文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" name="图片 3" descr="图片包含 街道, 黑暗, 房间, 夜晚&#10;&#10;描述已自动生成">
            <a:extLst>
              <a:ext uri="{FF2B5EF4-FFF2-40B4-BE49-F238E27FC236}">
                <a16:creationId xmlns:a16="http://schemas.microsoft.com/office/drawing/2014/main" id="{14814830-21BA-6447-803D-92FFC5835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029"/>
            <a:ext cx="13004800" cy="918954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自定义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Helvetica Neue</vt:lpstr>
      <vt:lpstr>Helvetica Neue Light</vt:lpstr>
      <vt:lpstr>Helvetica Neue Medium</vt:lpstr>
      <vt:lpstr>Black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YU XIANG CHEN</cp:lastModifiedBy>
  <cp:revision>2</cp:revision>
  <dcterms:modified xsi:type="dcterms:W3CDTF">2021-05-25T16:25:45Z</dcterms:modified>
</cp:coreProperties>
</file>